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2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92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616402-BB5E-4BE8-9CEA-30AFC980C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F26A26D-9D54-4FC9-AEED-845B44FF1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C702C8-217B-444D-8384-3A69ABCE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F293-1F7A-4D5E-8A84-F552E342A02E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57D65A-911C-488E-8A19-57ECB6CF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3C3D5A-2137-440B-BFBC-1BE72009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6270-CF1B-4943-95F4-904D93C9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37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40F1E7-8C6D-4FF2-B6D9-4F12ECCB8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4E1E410-C64A-479D-A3AA-1FDCC3466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5B5B3D-4377-46F1-BC8D-81CD161D8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F293-1F7A-4D5E-8A84-F552E342A02E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9E8127-D555-4BF7-A103-27C64526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B00990-F971-4F52-8C2D-1BA63D74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6270-CF1B-4943-95F4-904D93C9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71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F24414B-60BA-4E94-8EBF-396A29302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984995C-DF41-44E3-BC30-408C36CDD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64650E-F0D8-4927-8636-BEB87121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F293-1F7A-4D5E-8A84-F552E342A02E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F6043B-AD26-4EA6-9227-A2E24AA16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BA8061-232D-476B-9584-D2F60E39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6270-CF1B-4943-95F4-904D93C9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78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7BCC73-6F0D-4006-9205-977F0716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612158-6A16-425F-BF60-EBF0EB002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5ECBFF-13D1-4773-8187-03A0E10C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F293-1F7A-4D5E-8A84-F552E342A02E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8F3EE7-CE5A-4091-81C1-C087EE2D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391EC-69AB-4DBB-9DB2-EF09FB4E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6270-CF1B-4943-95F4-904D93C9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55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6EAAAE-68AC-4622-B5EC-F76EEE1E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BAEBEA-4304-488E-B461-5F7DB1A21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79B7F5-96B3-4975-9F5C-DD36EC27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F293-1F7A-4D5E-8A84-F552E342A02E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627110-27EA-4C14-9188-352FF51BD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927C6-B282-437B-A868-A96A7703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6270-CF1B-4943-95F4-904D93C9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71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630A5C-5E40-43F8-A4B9-4A8BA50B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18C65E-7C48-4D4B-9809-98EA5EA5E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831D72-C574-4A9A-A028-E89A1EA7F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8C0DCE-B3D8-4EB6-839B-175A8DF5A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F293-1F7A-4D5E-8A84-F552E342A02E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5B9144-8492-4E7A-A1AA-B5445E21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1E29B0-66C8-4425-ADB2-ED9A08A6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6270-CF1B-4943-95F4-904D93C9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98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762DBC-8761-40EE-8645-F4F0F6AB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CD367F-26ED-4372-8C22-09CE100D1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62277F3-6E65-46CB-AF88-3A657AD55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82AD8D8-21FD-46F3-9318-B1066219C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A68185A-40FF-4A2B-813E-F33BA8737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724A8E8-30E6-41BC-B139-8CE06852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F293-1F7A-4D5E-8A84-F552E342A02E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09417EA-8F23-47BA-971A-DB316EC6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2E365E9-18AA-4E0A-8D43-FF60B5DB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6270-CF1B-4943-95F4-904D93C9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7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13132E-F33C-4EA4-9E80-B906FFCE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A910013-8481-4340-A4E7-DF5E2060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F293-1F7A-4D5E-8A84-F552E342A02E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0CAC1EC-E5EA-40FF-BA79-768A73D9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270BF5C-D1BB-43F4-855D-51AD1BED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6270-CF1B-4943-95F4-904D93C9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16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8884F24-33B0-44AD-A893-D08742DA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F293-1F7A-4D5E-8A84-F552E342A02E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4884E60-9A5E-419C-8AE4-EE2D9856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4A9FAE-FC93-4590-B2C9-B2B01C42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6270-CF1B-4943-95F4-904D93C9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61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462836-684A-4B67-99D1-8D7B73FA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6B2BAF-CB8E-4F20-A80E-3A688C4F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272A00-F908-4A5B-BD40-F40416FDC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E96D0E-8A67-402E-97E7-B72A01CF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F293-1F7A-4D5E-8A84-F552E342A02E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C2A2BC-808D-42F0-BFA7-B8604F71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406C8F-5D9A-430F-9A36-EB948CDC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6270-CF1B-4943-95F4-904D93C9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75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72EDBA-2C5F-43A8-A90E-38FE4DF9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B7B1CC-7A9D-402A-821C-31C5D546F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86EB79-1E70-4391-9D3D-01A8B5B37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397AC0-1381-47E8-BBB8-988DCE11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F293-1F7A-4D5E-8A84-F552E342A02E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41A16C-DC6A-4F4E-A16D-F972C0BD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E73CD5-2847-49B3-B679-7B9E7ACA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6270-CF1B-4943-95F4-904D93C9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95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00CC533-CF85-4931-A6E5-3DEEE977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15CE7A-14B6-4E67-9BE6-3EAA826B6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AC2115-AC55-4444-B9F5-D3564B8CB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5F293-1F7A-4D5E-8A84-F552E342A02E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30D8A8-7315-4369-85C4-9F135141B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7B25ED-AAF6-4588-9D76-0358F3B4C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86270-CF1B-4943-95F4-904D93C9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10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E118C80-F9BA-436C-B630-FB33EA9A17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2384425"/>
            <a:ext cx="4845050" cy="3616325"/>
          </a:xfrm>
        </p:spPr>
      </p:pic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1B409C25-BA3E-44DC-806F-7E4CB6A4C2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66" y="2384433"/>
            <a:ext cx="4824000" cy="3600648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6C28275-5A79-474F-ACA5-BDCB3C36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　　　　　今日のようす</a:t>
            </a:r>
            <a:br>
              <a:rPr kumimoji="1" lang="en-US" altLang="ja-JP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kumimoji="1" lang="ja-JP" alt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美倉橋児童遊園へお散歩にいきました。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332114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0EC7F33-80B6-4746-9168-E2291C297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1811FA6F-ECE0-4E11-9FCB-80491C80D1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5112000" cy="3834000"/>
          </a:xfrm>
        </p:spPr>
      </p:pic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id="{1C7631E3-6F69-4BF7-8F80-01413DD519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11" y="1690700"/>
            <a:ext cx="5136000" cy="3852000"/>
          </a:xfrm>
        </p:spPr>
      </p:pic>
    </p:spTree>
    <p:extLst>
      <p:ext uri="{BB962C8B-B14F-4D97-AF65-F5344CB8AC3E}">
        <p14:creationId xmlns:p14="http://schemas.microsoft.com/office/powerpoint/2010/main" val="216191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1F3A9615-00F8-4907-9CDD-68585FC7CA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181600" cy="3886200"/>
          </a:xfrm>
        </p:spPr>
      </p:pic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89AE8C3D-0CBB-4E30-903E-4D57C5D82A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96510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D38893B8-410D-4CB2-BFD9-F27212F160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181600" cy="3884447"/>
          </a:xfrm>
        </p:spPr>
      </p:pic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0F5EB13A-58C0-4958-BD41-D410B394BD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88935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47677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2D6641DA-09BD-4518-BB0C-FC045A3F1D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26" y="1288359"/>
            <a:ext cx="5708374" cy="4281281"/>
          </a:xfrm>
        </p:spPr>
      </p:pic>
    </p:spTree>
    <p:extLst>
      <p:ext uri="{BB962C8B-B14F-4D97-AF65-F5344CB8AC3E}">
        <p14:creationId xmlns:p14="http://schemas.microsoft.com/office/powerpoint/2010/main" val="104634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AFDAA1-AA29-46FD-B5A1-14481DCAC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133" y="1257830"/>
            <a:ext cx="9877778" cy="23876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・保育者や友だちとの関わりの中で、自分の気持ちを表現したり、相手の気持ちに目を向けたりしながら、関わりを深めていく。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7F1DA4CE-9C1C-4643-9538-38944F0984B1}"/>
              </a:ext>
            </a:extLst>
          </p:cNvPr>
          <p:cNvSpPr txBox="1">
            <a:spLocks/>
          </p:cNvSpPr>
          <p:nvPr/>
        </p:nvSpPr>
        <p:spPr>
          <a:xfrm>
            <a:off x="1078088" y="3780897"/>
            <a:ext cx="987777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/>
              <a:t>・「自分で」「やってみたい」気持ちを大切にしてもらいながら、身のまわりの様々なことに意欲的に挑戦していく。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2183F72-4298-4AA2-9F8C-2FED9141616D}"/>
              </a:ext>
            </a:extLst>
          </p:cNvPr>
          <p:cNvSpPr/>
          <p:nvPr/>
        </p:nvSpPr>
        <p:spPr>
          <a:xfrm>
            <a:off x="2099733" y="496710"/>
            <a:ext cx="7371645" cy="885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accent2"/>
                </a:solidFill>
              </a:rPr>
              <a:t>ぐんぐん組年間目標</a:t>
            </a:r>
            <a:endParaRPr kumimoji="1" lang="ja-JP" altLang="en-US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28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84</Words>
  <Application>Microsoft Macintosh PowerPoint</Application>
  <PresentationFormat>ワイド画面</PresentationFormat>
  <Paragraphs>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游ゴシック</vt:lpstr>
      <vt:lpstr>游ゴシック Light</vt:lpstr>
      <vt:lpstr>Arial</vt:lpstr>
      <vt:lpstr>Calibri</vt:lpstr>
      <vt:lpstr>Office テーマ</vt:lpstr>
      <vt:lpstr>　　　　　今日のようす 美倉橋児童遊園へお散歩にいきました。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・保育者や友だちとの関わりの中で、自分の気持ちを表現したり、相手の気持ちに目を向けたりしながら、関わりを深めていく。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・保育者や友だちとの関わりの中で、自分の気持ちを表現したり、相手の気持ちに目を向けたりしながら、関わりを深めていく。</dc:title>
  <dc:creator>ton_kk</dc:creator>
  <cp:lastModifiedBy>kurakake@za2.so-net.ne.jp</cp:lastModifiedBy>
  <cp:revision>6</cp:revision>
  <dcterms:created xsi:type="dcterms:W3CDTF">2021-04-06T12:21:48Z</dcterms:created>
  <dcterms:modified xsi:type="dcterms:W3CDTF">2021-04-09T13:54:11Z</dcterms:modified>
</cp:coreProperties>
</file>